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18288000" cy="10287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BA3C"/>
    <a:srgbClr val="916A24"/>
    <a:srgbClr val="6D6D6D"/>
    <a:srgbClr val="F3F2F1"/>
    <a:srgbClr val="FBFAF7"/>
    <a:srgbClr val="3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E0B1EA-B51B-4269-9B3A-DD8756CF885F}" v="7" dt="2024-05-22T15:19:58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nny D" userId="077f637b81d91421" providerId="LiveId" clId="{8CDBCD12-C775-43CD-B593-D754041665D5}"/>
    <pc:docChg chg="undo custSel modSld">
      <pc:chgData name="Rosanny D" userId="077f637b81d91421" providerId="LiveId" clId="{8CDBCD12-C775-43CD-B593-D754041665D5}" dt="2024-04-11T02:52:40.076" v="48" actId="34135"/>
      <pc:docMkLst>
        <pc:docMk/>
      </pc:docMkLst>
      <pc:sldChg chg="addSp delSp modSp mod">
        <pc:chgData name="Rosanny D" userId="077f637b81d91421" providerId="LiveId" clId="{8CDBCD12-C775-43CD-B593-D754041665D5}" dt="2024-04-11T02:51:45.339" v="36" actId="34135"/>
        <pc:sldMkLst>
          <pc:docMk/>
          <pc:sldMk cId="0" sldId="256"/>
        </pc:sldMkLst>
        <pc:grpChg chg="add mod">
          <ac:chgData name="Rosanny D" userId="077f637b81d91421" providerId="LiveId" clId="{8CDBCD12-C775-43CD-B593-D754041665D5}" dt="2024-04-11T02:51:45.339" v="36" actId="34135"/>
          <ac:grpSpMkLst>
            <pc:docMk/>
            <pc:sldMk cId="0" sldId="256"/>
            <ac:grpSpMk id="3" creationId="{11F4F5B5-4BCB-4DD1-CD5C-EC0ED02F12B0}"/>
          </ac:grpSpMkLst>
        </pc:grpChg>
        <pc:grpChg chg="del mod">
          <ac:chgData name="Rosanny D" userId="077f637b81d91421" providerId="LiveId" clId="{8CDBCD12-C775-43CD-B593-D754041665D5}" dt="2024-04-11T02:35:38.648" v="4" actId="165"/>
          <ac:grpSpMkLst>
            <pc:docMk/>
            <pc:sldMk cId="0" sldId="256"/>
            <ac:grpSpMk id="43" creationId="{00000000-0000-0000-0000-000000000000}"/>
          </ac:grpSpMkLst>
        </pc:grpChg>
        <pc:grpChg chg="del mod topLvl">
          <ac:chgData name="Rosanny D" userId="077f637b81d91421" providerId="LiveId" clId="{8CDBCD12-C775-43CD-B593-D754041665D5}" dt="2024-04-11T02:35:44.976" v="5" actId="165"/>
          <ac:grpSpMkLst>
            <pc:docMk/>
            <pc:sldMk cId="0" sldId="256"/>
            <ac:grpSpMk id="44" creationId="{00000000-0000-0000-0000-000000000000}"/>
          </ac:grpSpMkLst>
        </pc:grpChg>
        <pc:picChg chg="add mod">
          <ac:chgData name="Rosanny D" userId="077f637b81d91421" providerId="LiveId" clId="{8CDBCD12-C775-43CD-B593-D754041665D5}" dt="2024-04-11T02:51:45.339" v="36" actId="34135"/>
          <ac:picMkLst>
            <pc:docMk/>
            <pc:sldMk cId="0" sldId="256"/>
            <ac:picMk id="2" creationId="{14531E74-3A58-A04C-55DA-8D7210296E09}"/>
          </ac:picMkLst>
        </pc:picChg>
        <pc:picChg chg="mod">
          <ac:chgData name="Rosanny D" userId="077f637b81d91421" providerId="LiveId" clId="{8CDBCD12-C775-43CD-B593-D754041665D5}" dt="2024-04-11T02:36:33.471" v="10" actId="1076"/>
          <ac:picMkLst>
            <pc:docMk/>
            <pc:sldMk cId="0" sldId="256"/>
            <ac:picMk id="41" creationId="{00000000-0000-0000-0000-000000000000}"/>
          </ac:picMkLst>
        </pc:picChg>
        <pc:picChg chg="mod topLvl">
          <ac:chgData name="Rosanny D" userId="077f637b81d91421" providerId="LiveId" clId="{8CDBCD12-C775-43CD-B593-D754041665D5}" dt="2024-04-11T02:51:45.339" v="36" actId="34135"/>
          <ac:picMkLst>
            <pc:docMk/>
            <pc:sldMk cId="0" sldId="256"/>
            <ac:picMk id="45" creationId="{00000000-0000-0000-0000-000000000000}"/>
          </ac:picMkLst>
        </pc:picChg>
        <pc:picChg chg="mod topLvl">
          <ac:chgData name="Rosanny D" userId="077f637b81d91421" providerId="LiveId" clId="{8CDBCD12-C775-43CD-B593-D754041665D5}" dt="2024-04-11T02:51:45.339" v="36" actId="34135"/>
          <ac:picMkLst>
            <pc:docMk/>
            <pc:sldMk cId="0" sldId="256"/>
            <ac:picMk id="46" creationId="{00000000-0000-0000-0000-000000000000}"/>
          </ac:picMkLst>
        </pc:picChg>
        <pc:picChg chg="mod topLvl">
          <ac:chgData name="Rosanny D" userId="077f637b81d91421" providerId="LiveId" clId="{8CDBCD12-C775-43CD-B593-D754041665D5}" dt="2024-04-11T02:51:45.339" v="36" actId="34135"/>
          <ac:picMkLst>
            <pc:docMk/>
            <pc:sldMk cId="0" sldId="256"/>
            <ac:picMk id="47" creationId="{00000000-0000-0000-0000-000000000000}"/>
          </ac:picMkLst>
        </pc:picChg>
      </pc:sldChg>
      <pc:sldChg chg="addSp delSp modSp mod">
        <pc:chgData name="Rosanny D" userId="077f637b81d91421" providerId="LiveId" clId="{8CDBCD12-C775-43CD-B593-D754041665D5}" dt="2024-04-11T02:52:40.076" v="48" actId="34135"/>
        <pc:sldMkLst>
          <pc:docMk/>
          <pc:sldMk cId="0" sldId="257"/>
        </pc:sldMkLst>
        <pc:grpChg chg="add mod">
          <ac:chgData name="Rosanny D" userId="077f637b81d91421" providerId="LiveId" clId="{8CDBCD12-C775-43CD-B593-D754041665D5}" dt="2024-04-11T02:51:36.219" v="34" actId="34135"/>
          <ac:grpSpMkLst>
            <pc:docMk/>
            <pc:sldMk cId="0" sldId="257"/>
            <ac:grpSpMk id="2" creationId="{C0432486-FD07-F104-944A-2D427E6F108F}"/>
          </ac:grpSpMkLst>
        </pc:grpChg>
        <pc:grpChg chg="del">
          <ac:chgData name="Rosanny D" userId="077f637b81d91421" providerId="LiveId" clId="{8CDBCD12-C775-43CD-B593-D754041665D5}" dt="2024-04-11T02:37:07.795" v="18" actId="478"/>
          <ac:grpSpMkLst>
            <pc:docMk/>
            <pc:sldMk cId="0" sldId="257"/>
            <ac:grpSpMk id="62" creationId="{00000000-0000-0000-0000-000000000000}"/>
          </ac:grpSpMkLst>
        </pc:grpChg>
        <pc:picChg chg="mod">
          <ac:chgData name="Rosanny D" userId="077f637b81d91421" providerId="LiveId" clId="{8CDBCD12-C775-43CD-B593-D754041665D5}" dt="2024-04-11T02:51:36.219" v="34" actId="34135"/>
          <ac:picMkLst>
            <pc:docMk/>
            <pc:sldMk cId="0" sldId="257"/>
            <ac:picMk id="3" creationId="{8E3D977E-B0BC-3518-01EA-05F215A65085}"/>
          </ac:picMkLst>
        </pc:picChg>
        <pc:picChg chg="mod">
          <ac:chgData name="Rosanny D" userId="077f637b81d91421" providerId="LiveId" clId="{8CDBCD12-C775-43CD-B593-D754041665D5}" dt="2024-04-11T02:51:36.219" v="34" actId="34135"/>
          <ac:picMkLst>
            <pc:docMk/>
            <pc:sldMk cId="0" sldId="257"/>
            <ac:picMk id="4" creationId="{1ACD302A-78F2-C9FA-52BD-E2D15D4FFBC4}"/>
          </ac:picMkLst>
        </pc:picChg>
        <pc:picChg chg="mod">
          <ac:chgData name="Rosanny D" userId="077f637b81d91421" providerId="LiveId" clId="{8CDBCD12-C775-43CD-B593-D754041665D5}" dt="2024-04-11T02:51:36.219" v="34" actId="34135"/>
          <ac:picMkLst>
            <pc:docMk/>
            <pc:sldMk cId="0" sldId="257"/>
            <ac:picMk id="5" creationId="{E8837593-95F8-BD5C-3F22-56BC1129E57A}"/>
          </ac:picMkLst>
        </pc:picChg>
        <pc:picChg chg="mod">
          <ac:chgData name="Rosanny D" userId="077f637b81d91421" providerId="LiveId" clId="{8CDBCD12-C775-43CD-B593-D754041665D5}" dt="2024-04-11T02:51:36.219" v="34" actId="34135"/>
          <ac:picMkLst>
            <pc:docMk/>
            <pc:sldMk cId="0" sldId="257"/>
            <ac:picMk id="6" creationId="{D56412D5-6FAF-03DC-FA51-248D09D29686}"/>
          </ac:picMkLst>
        </pc:picChg>
        <pc:picChg chg="mod">
          <ac:chgData name="Rosanny D" userId="077f637b81d91421" providerId="LiveId" clId="{8CDBCD12-C775-43CD-B593-D754041665D5}" dt="2024-04-11T02:52:37.123" v="47" actId="34135"/>
          <ac:picMkLst>
            <pc:docMk/>
            <pc:sldMk cId="0" sldId="257"/>
            <ac:picMk id="55" creationId="{00000000-0000-0000-0000-000000000000}"/>
          </ac:picMkLst>
        </pc:picChg>
        <pc:picChg chg="mod">
          <ac:chgData name="Rosanny D" userId="077f637b81d91421" providerId="LiveId" clId="{8CDBCD12-C775-43CD-B593-D754041665D5}" dt="2024-04-11T02:52:40.076" v="48" actId="34135"/>
          <ac:picMkLst>
            <pc:docMk/>
            <pc:sldMk cId="0" sldId="257"/>
            <ac:picMk id="58" creationId="{00000000-0000-0000-0000-000000000000}"/>
          </ac:picMkLst>
        </pc:picChg>
      </pc:sldChg>
      <pc:sldChg chg="addSp delSp modSp mod">
        <pc:chgData name="Rosanny D" userId="077f637b81d91421" providerId="LiveId" clId="{8CDBCD12-C775-43CD-B593-D754041665D5}" dt="2024-04-11T02:51:58.030" v="38" actId="34135"/>
        <pc:sldMkLst>
          <pc:docMk/>
          <pc:sldMk cId="0" sldId="261"/>
        </pc:sldMkLst>
        <pc:grpChg chg="add mod">
          <ac:chgData name="Rosanny D" userId="077f637b81d91421" providerId="LiveId" clId="{8CDBCD12-C775-43CD-B593-D754041665D5}" dt="2024-04-11T02:51:58.030" v="38" actId="34135"/>
          <ac:grpSpMkLst>
            <pc:docMk/>
            <pc:sldMk cId="0" sldId="261"/>
            <ac:grpSpMk id="2" creationId="{D7B8A68B-2A59-7505-2D54-0312123DD01B}"/>
          </ac:grpSpMkLst>
        </pc:grpChg>
        <pc:grpChg chg="del">
          <ac:chgData name="Rosanny D" userId="077f637b81d91421" providerId="LiveId" clId="{8CDBCD12-C775-43CD-B593-D754041665D5}" dt="2024-04-11T02:37:45.203" v="31" actId="478"/>
          <ac:grpSpMkLst>
            <pc:docMk/>
            <pc:sldMk cId="0" sldId="261"/>
            <ac:grpSpMk id="112" creationId="{00000000-0000-0000-0000-000000000000}"/>
          </ac:grpSpMkLst>
        </pc:grpChg>
        <pc:picChg chg="mod">
          <ac:chgData name="Rosanny D" userId="077f637b81d91421" providerId="LiveId" clId="{8CDBCD12-C775-43CD-B593-D754041665D5}" dt="2024-04-11T02:51:58.030" v="38" actId="34135"/>
          <ac:picMkLst>
            <pc:docMk/>
            <pc:sldMk cId="0" sldId="261"/>
            <ac:picMk id="3" creationId="{48E1ABF0-0201-1718-CE98-EEB1C12ABE49}"/>
          </ac:picMkLst>
        </pc:picChg>
        <pc:picChg chg="mod">
          <ac:chgData name="Rosanny D" userId="077f637b81d91421" providerId="LiveId" clId="{8CDBCD12-C775-43CD-B593-D754041665D5}" dt="2024-04-11T02:51:58.030" v="38" actId="34135"/>
          <ac:picMkLst>
            <pc:docMk/>
            <pc:sldMk cId="0" sldId="261"/>
            <ac:picMk id="4" creationId="{57380993-F58F-DE7D-BABA-52CCCFE59BD8}"/>
          </ac:picMkLst>
        </pc:picChg>
        <pc:picChg chg="mod">
          <ac:chgData name="Rosanny D" userId="077f637b81d91421" providerId="LiveId" clId="{8CDBCD12-C775-43CD-B593-D754041665D5}" dt="2024-04-11T02:51:58.030" v="38" actId="34135"/>
          <ac:picMkLst>
            <pc:docMk/>
            <pc:sldMk cId="0" sldId="261"/>
            <ac:picMk id="5" creationId="{77F7A6B3-9ED0-6BED-BCE2-F51A209025DB}"/>
          </ac:picMkLst>
        </pc:picChg>
        <pc:picChg chg="mod">
          <ac:chgData name="Rosanny D" userId="077f637b81d91421" providerId="LiveId" clId="{8CDBCD12-C775-43CD-B593-D754041665D5}" dt="2024-04-11T02:51:58.030" v="38" actId="34135"/>
          <ac:picMkLst>
            <pc:docMk/>
            <pc:sldMk cId="0" sldId="261"/>
            <ac:picMk id="6" creationId="{C6D0FBFE-2E49-0ED3-1417-60F3DB247B17}"/>
          </ac:picMkLst>
        </pc:picChg>
      </pc:sldChg>
      <pc:sldChg chg="addSp delSp modSp mod">
        <pc:chgData name="Rosanny D" userId="077f637b81d91421" providerId="LiveId" clId="{8CDBCD12-C775-43CD-B593-D754041665D5}" dt="2024-04-11T02:52:32.642" v="46" actId="34135"/>
        <pc:sldMkLst>
          <pc:docMk/>
          <pc:sldMk cId="57671690" sldId="262"/>
        </pc:sldMkLst>
        <pc:grpChg chg="add mod">
          <ac:chgData name="Rosanny D" userId="077f637b81d91421" providerId="LiveId" clId="{8CDBCD12-C775-43CD-B593-D754041665D5}" dt="2024-04-11T02:51:32.285" v="33" actId="34135"/>
          <ac:grpSpMkLst>
            <pc:docMk/>
            <pc:sldMk cId="57671690" sldId="262"/>
            <ac:grpSpMk id="2" creationId="{981F4982-0C36-C447-3BC6-8D738DCA3E8F}"/>
          </ac:grpSpMkLst>
        </pc:grpChg>
        <pc:grpChg chg="del">
          <ac:chgData name="Rosanny D" userId="077f637b81d91421" providerId="LiveId" clId="{8CDBCD12-C775-43CD-B593-D754041665D5}" dt="2024-04-11T02:37:22.875" v="23" actId="478"/>
          <ac:grpSpMkLst>
            <pc:docMk/>
            <pc:sldMk cId="57671690" sldId="262"/>
            <ac:grpSpMk id="62" creationId="{00000000-0000-0000-0000-000000000000}"/>
          </ac:grpSpMkLst>
        </pc:grpChg>
        <pc:picChg chg="mod">
          <ac:chgData name="Rosanny D" userId="077f637b81d91421" providerId="LiveId" clId="{8CDBCD12-C775-43CD-B593-D754041665D5}" dt="2024-04-11T02:51:32.285" v="33" actId="34135"/>
          <ac:picMkLst>
            <pc:docMk/>
            <pc:sldMk cId="57671690" sldId="262"/>
            <ac:picMk id="3" creationId="{1465BFD8-6C9C-13DD-C53B-3F08F75B2514}"/>
          </ac:picMkLst>
        </pc:picChg>
        <pc:picChg chg="mod">
          <ac:chgData name="Rosanny D" userId="077f637b81d91421" providerId="LiveId" clId="{8CDBCD12-C775-43CD-B593-D754041665D5}" dt="2024-04-11T02:51:32.285" v="33" actId="34135"/>
          <ac:picMkLst>
            <pc:docMk/>
            <pc:sldMk cId="57671690" sldId="262"/>
            <ac:picMk id="4" creationId="{D47375BF-4368-C4FB-48FE-C9FE58746D1D}"/>
          </ac:picMkLst>
        </pc:picChg>
        <pc:picChg chg="mod">
          <ac:chgData name="Rosanny D" userId="077f637b81d91421" providerId="LiveId" clId="{8CDBCD12-C775-43CD-B593-D754041665D5}" dt="2024-04-11T02:51:32.285" v="33" actId="34135"/>
          <ac:picMkLst>
            <pc:docMk/>
            <pc:sldMk cId="57671690" sldId="262"/>
            <ac:picMk id="5" creationId="{5A8FE351-54EE-F7E4-7A21-FF306DA58945}"/>
          </ac:picMkLst>
        </pc:picChg>
        <pc:picChg chg="mod">
          <ac:chgData name="Rosanny D" userId="077f637b81d91421" providerId="LiveId" clId="{8CDBCD12-C775-43CD-B593-D754041665D5}" dt="2024-04-11T02:51:32.285" v="33" actId="34135"/>
          <ac:picMkLst>
            <pc:docMk/>
            <pc:sldMk cId="57671690" sldId="262"/>
            <ac:picMk id="6" creationId="{8936C28B-9626-4DDA-AA76-E6E48671E9B0}"/>
          </ac:picMkLst>
        </pc:picChg>
        <pc:picChg chg="mod">
          <ac:chgData name="Rosanny D" userId="077f637b81d91421" providerId="LiveId" clId="{8CDBCD12-C775-43CD-B593-D754041665D5}" dt="2024-04-11T02:52:30.429" v="45" actId="34135"/>
          <ac:picMkLst>
            <pc:docMk/>
            <pc:sldMk cId="57671690" sldId="262"/>
            <ac:picMk id="55" creationId="{00000000-0000-0000-0000-000000000000}"/>
          </ac:picMkLst>
        </pc:picChg>
        <pc:picChg chg="mod">
          <ac:chgData name="Rosanny D" userId="077f637b81d91421" providerId="LiveId" clId="{8CDBCD12-C775-43CD-B593-D754041665D5}" dt="2024-04-11T02:52:32.642" v="46" actId="34135"/>
          <ac:picMkLst>
            <pc:docMk/>
            <pc:sldMk cId="57671690" sldId="262"/>
            <ac:picMk id="58" creationId="{00000000-0000-0000-0000-000000000000}"/>
          </ac:picMkLst>
        </pc:picChg>
      </pc:sldChg>
      <pc:sldChg chg="addSp delSp modSp mod">
        <pc:chgData name="Rosanny D" userId="077f637b81d91421" providerId="LiveId" clId="{8CDBCD12-C775-43CD-B593-D754041665D5}" dt="2024-04-11T02:52:27.291" v="44" actId="34135"/>
        <pc:sldMkLst>
          <pc:docMk/>
          <pc:sldMk cId="2985335894" sldId="263"/>
        </pc:sldMkLst>
        <pc:grpChg chg="add mod">
          <ac:chgData name="Rosanny D" userId="077f637b81d91421" providerId="LiveId" clId="{8CDBCD12-C775-43CD-B593-D754041665D5}" dt="2024-04-11T02:51:39.978" v="35" actId="34135"/>
          <ac:grpSpMkLst>
            <pc:docMk/>
            <pc:sldMk cId="2985335894" sldId="263"/>
            <ac:grpSpMk id="2" creationId="{5F5C0CFB-A0A5-3EAB-543E-B585FCE82709}"/>
          </ac:grpSpMkLst>
        </pc:grpChg>
        <pc:grpChg chg="del">
          <ac:chgData name="Rosanny D" userId="077f637b81d91421" providerId="LiveId" clId="{8CDBCD12-C775-43CD-B593-D754041665D5}" dt="2024-04-11T02:37:26.913" v="25" actId="478"/>
          <ac:grpSpMkLst>
            <pc:docMk/>
            <pc:sldMk cId="2985335894" sldId="263"/>
            <ac:grpSpMk id="62" creationId="{00000000-0000-0000-0000-000000000000}"/>
          </ac:grpSpMkLst>
        </pc:grpChg>
        <pc:picChg chg="mod">
          <ac:chgData name="Rosanny D" userId="077f637b81d91421" providerId="LiveId" clId="{8CDBCD12-C775-43CD-B593-D754041665D5}" dt="2024-04-11T02:51:39.978" v="35" actId="34135"/>
          <ac:picMkLst>
            <pc:docMk/>
            <pc:sldMk cId="2985335894" sldId="263"/>
            <ac:picMk id="3" creationId="{931F4716-7AF4-0302-3DCF-90C7D5CA2DCD}"/>
          </ac:picMkLst>
        </pc:picChg>
        <pc:picChg chg="mod">
          <ac:chgData name="Rosanny D" userId="077f637b81d91421" providerId="LiveId" clId="{8CDBCD12-C775-43CD-B593-D754041665D5}" dt="2024-04-11T02:51:39.978" v="35" actId="34135"/>
          <ac:picMkLst>
            <pc:docMk/>
            <pc:sldMk cId="2985335894" sldId="263"/>
            <ac:picMk id="4" creationId="{2DE8C773-F2AA-BC2C-BF0A-AA9D37054990}"/>
          </ac:picMkLst>
        </pc:picChg>
        <pc:picChg chg="mod">
          <ac:chgData name="Rosanny D" userId="077f637b81d91421" providerId="LiveId" clId="{8CDBCD12-C775-43CD-B593-D754041665D5}" dt="2024-04-11T02:51:39.978" v="35" actId="34135"/>
          <ac:picMkLst>
            <pc:docMk/>
            <pc:sldMk cId="2985335894" sldId="263"/>
            <ac:picMk id="5" creationId="{E8DDD4B3-91FB-D145-FDAC-62FDADE4F582}"/>
          </ac:picMkLst>
        </pc:picChg>
        <pc:picChg chg="mod">
          <ac:chgData name="Rosanny D" userId="077f637b81d91421" providerId="LiveId" clId="{8CDBCD12-C775-43CD-B593-D754041665D5}" dt="2024-04-11T02:51:39.978" v="35" actId="34135"/>
          <ac:picMkLst>
            <pc:docMk/>
            <pc:sldMk cId="2985335894" sldId="263"/>
            <ac:picMk id="6" creationId="{CA83B703-FEBB-4DE5-8B5C-83D92EA9A459}"/>
          </ac:picMkLst>
        </pc:picChg>
        <pc:picChg chg="mod">
          <ac:chgData name="Rosanny D" userId="077f637b81d91421" providerId="LiveId" clId="{8CDBCD12-C775-43CD-B593-D754041665D5}" dt="2024-04-11T02:52:25.159" v="43" actId="34135"/>
          <ac:picMkLst>
            <pc:docMk/>
            <pc:sldMk cId="2985335894" sldId="263"/>
            <ac:picMk id="55" creationId="{00000000-0000-0000-0000-000000000000}"/>
          </ac:picMkLst>
        </pc:picChg>
        <pc:picChg chg="mod">
          <ac:chgData name="Rosanny D" userId="077f637b81d91421" providerId="LiveId" clId="{8CDBCD12-C775-43CD-B593-D754041665D5}" dt="2024-04-11T02:52:27.291" v="44" actId="34135"/>
          <ac:picMkLst>
            <pc:docMk/>
            <pc:sldMk cId="2985335894" sldId="263"/>
            <ac:picMk id="58" creationId="{00000000-0000-0000-0000-000000000000}"/>
          </ac:picMkLst>
        </pc:picChg>
      </pc:sldChg>
      <pc:sldChg chg="addSp delSp modSp mod">
        <pc:chgData name="Rosanny D" userId="077f637b81d91421" providerId="LiveId" clId="{8CDBCD12-C775-43CD-B593-D754041665D5}" dt="2024-04-11T02:52:21.767" v="42" actId="34135"/>
        <pc:sldMkLst>
          <pc:docMk/>
          <pc:sldMk cId="1112598827" sldId="264"/>
        </pc:sldMkLst>
        <pc:spChg chg="mod">
          <ac:chgData name="Rosanny D" userId="077f637b81d91421" providerId="LiveId" clId="{8CDBCD12-C775-43CD-B593-D754041665D5}" dt="2024-04-11T02:52:21.767" v="42" actId="34135"/>
          <ac:spMkLst>
            <pc:docMk/>
            <pc:sldMk cId="1112598827" sldId="264"/>
            <ac:spMk id="54" creationId="{00000000-0000-0000-0000-000000000000}"/>
          </ac:spMkLst>
        </pc:spChg>
        <pc:grpChg chg="add mod">
          <ac:chgData name="Rosanny D" userId="077f637b81d91421" providerId="LiveId" clId="{8CDBCD12-C775-43CD-B593-D754041665D5}" dt="2024-04-11T02:51:49.243" v="37" actId="34135"/>
          <ac:grpSpMkLst>
            <pc:docMk/>
            <pc:sldMk cId="1112598827" sldId="264"/>
            <ac:grpSpMk id="2" creationId="{8B329E87-8A78-0E3B-87BF-70E1433B9612}"/>
          </ac:grpSpMkLst>
        </pc:grpChg>
        <pc:grpChg chg="del">
          <ac:chgData name="Rosanny D" userId="077f637b81d91421" providerId="LiveId" clId="{8CDBCD12-C775-43CD-B593-D754041665D5}" dt="2024-04-11T02:37:31.639" v="27" actId="478"/>
          <ac:grpSpMkLst>
            <pc:docMk/>
            <pc:sldMk cId="1112598827" sldId="264"/>
            <ac:grpSpMk id="62" creationId="{00000000-0000-0000-0000-000000000000}"/>
          </ac:grpSpMkLst>
        </pc:grpChg>
        <pc:picChg chg="mod">
          <ac:chgData name="Rosanny D" userId="077f637b81d91421" providerId="LiveId" clId="{8CDBCD12-C775-43CD-B593-D754041665D5}" dt="2024-04-11T02:51:49.243" v="37" actId="34135"/>
          <ac:picMkLst>
            <pc:docMk/>
            <pc:sldMk cId="1112598827" sldId="264"/>
            <ac:picMk id="3" creationId="{D133637C-FDD1-82E2-CD72-B784AB243D89}"/>
          </ac:picMkLst>
        </pc:picChg>
        <pc:picChg chg="mod">
          <ac:chgData name="Rosanny D" userId="077f637b81d91421" providerId="LiveId" clId="{8CDBCD12-C775-43CD-B593-D754041665D5}" dt="2024-04-11T02:51:49.243" v="37" actId="34135"/>
          <ac:picMkLst>
            <pc:docMk/>
            <pc:sldMk cId="1112598827" sldId="264"/>
            <ac:picMk id="4" creationId="{21D0F844-A503-3465-4314-F14C450A40C5}"/>
          </ac:picMkLst>
        </pc:picChg>
        <pc:picChg chg="mod">
          <ac:chgData name="Rosanny D" userId="077f637b81d91421" providerId="LiveId" clId="{8CDBCD12-C775-43CD-B593-D754041665D5}" dt="2024-04-11T02:51:49.243" v="37" actId="34135"/>
          <ac:picMkLst>
            <pc:docMk/>
            <pc:sldMk cId="1112598827" sldId="264"/>
            <ac:picMk id="5" creationId="{2F1CBD86-A36C-5ABE-0752-8C92375FCD2A}"/>
          </ac:picMkLst>
        </pc:picChg>
        <pc:picChg chg="mod">
          <ac:chgData name="Rosanny D" userId="077f637b81d91421" providerId="LiveId" clId="{8CDBCD12-C775-43CD-B593-D754041665D5}" dt="2024-04-11T02:51:49.243" v="37" actId="34135"/>
          <ac:picMkLst>
            <pc:docMk/>
            <pc:sldMk cId="1112598827" sldId="264"/>
            <ac:picMk id="6" creationId="{03BE3114-D7A2-7325-0735-FE7242E177CC}"/>
          </ac:picMkLst>
        </pc:picChg>
        <pc:picChg chg="mod ord">
          <ac:chgData name="Rosanny D" userId="077f637b81d91421" providerId="LiveId" clId="{8CDBCD12-C775-43CD-B593-D754041665D5}" dt="2024-04-11T02:52:21.767" v="42" actId="34135"/>
          <ac:picMkLst>
            <pc:docMk/>
            <pc:sldMk cId="1112598827" sldId="264"/>
            <ac:picMk id="55" creationId="{00000000-0000-0000-0000-000000000000}"/>
          </ac:picMkLst>
        </pc:picChg>
        <pc:picChg chg="mod">
          <ac:chgData name="Rosanny D" userId="077f637b81d91421" providerId="LiveId" clId="{8CDBCD12-C775-43CD-B593-D754041665D5}" dt="2024-04-11T02:52:05.356" v="39" actId="34135"/>
          <ac:picMkLst>
            <pc:docMk/>
            <pc:sldMk cId="1112598827" sldId="264"/>
            <ac:picMk id="58" creationId="{00000000-0000-0000-0000-000000000000}"/>
          </ac:picMkLst>
        </pc:picChg>
      </pc:sldChg>
    </pc:docChg>
  </pc:docChgLst>
  <pc:docChgLst>
    <pc:chgData name="Rosanny D" userId="077f637b81d91421" providerId="LiveId" clId="{C1E0B1EA-B51B-4269-9B3A-DD8756CF885F}"/>
    <pc:docChg chg="custSel modSld">
      <pc:chgData name="Rosanny D" userId="077f637b81d91421" providerId="LiveId" clId="{C1E0B1EA-B51B-4269-9B3A-DD8756CF885F}" dt="2024-05-22T15:19:58.517" v="19"/>
      <pc:docMkLst>
        <pc:docMk/>
      </pc:docMkLst>
      <pc:sldChg chg="addSp delSp modSp mod">
        <pc:chgData name="Rosanny D" userId="077f637b81d91421" providerId="LiveId" clId="{C1E0B1EA-B51B-4269-9B3A-DD8756CF885F}" dt="2024-05-22T15:19:18.812" v="4" actId="1076"/>
        <pc:sldMkLst>
          <pc:docMk/>
          <pc:sldMk cId="0" sldId="256"/>
        </pc:sldMkLst>
        <pc:grpChg chg="del">
          <ac:chgData name="Rosanny D" userId="077f637b81d91421" providerId="LiveId" clId="{C1E0B1EA-B51B-4269-9B3A-DD8756CF885F}" dt="2024-05-22T15:19:03.968" v="2" actId="478"/>
          <ac:grpSpMkLst>
            <pc:docMk/>
            <pc:sldMk cId="0" sldId="256"/>
            <ac:grpSpMk id="3" creationId="{11F4F5B5-4BCB-4DD1-CD5C-EC0ED02F12B0}"/>
          </ac:grpSpMkLst>
        </pc:grpChg>
        <pc:picChg chg="mod">
          <ac:chgData name="Rosanny D" userId="077f637b81d91421" providerId="LiveId" clId="{C1E0B1EA-B51B-4269-9B3A-DD8756CF885F}" dt="2024-05-22T15:18:53.742" v="1" actId="1362"/>
          <ac:picMkLst>
            <pc:docMk/>
            <pc:sldMk cId="0" sldId="256"/>
            <ac:picMk id="2" creationId="{14531E74-3A58-A04C-55DA-8D7210296E09}"/>
          </ac:picMkLst>
        </pc:picChg>
        <pc:picChg chg="add mod">
          <ac:chgData name="Rosanny D" userId="077f637b81d91421" providerId="LiveId" clId="{C1E0B1EA-B51B-4269-9B3A-DD8756CF885F}" dt="2024-05-22T15:19:18.812" v="4" actId="1076"/>
          <ac:picMkLst>
            <pc:docMk/>
            <pc:sldMk cId="0" sldId="256"/>
            <ac:picMk id="5" creationId="{999BC7D3-8C6D-3244-00F3-18EDA64EDC55}"/>
          </ac:picMkLst>
        </pc:picChg>
        <pc:picChg chg="mod">
          <ac:chgData name="Rosanny D" userId="077f637b81d91421" providerId="LiveId" clId="{C1E0B1EA-B51B-4269-9B3A-DD8756CF885F}" dt="2024-05-22T15:18:53.742" v="1" actId="1362"/>
          <ac:picMkLst>
            <pc:docMk/>
            <pc:sldMk cId="0" sldId="256"/>
            <ac:picMk id="45" creationId="{00000000-0000-0000-0000-000000000000}"/>
          </ac:picMkLst>
        </pc:picChg>
        <pc:picChg chg="mod">
          <ac:chgData name="Rosanny D" userId="077f637b81d91421" providerId="LiveId" clId="{C1E0B1EA-B51B-4269-9B3A-DD8756CF885F}" dt="2024-05-22T15:18:53.742" v="1" actId="1362"/>
          <ac:picMkLst>
            <pc:docMk/>
            <pc:sldMk cId="0" sldId="256"/>
            <ac:picMk id="46" creationId="{00000000-0000-0000-0000-000000000000}"/>
          </ac:picMkLst>
        </pc:picChg>
        <pc:picChg chg="mod">
          <ac:chgData name="Rosanny D" userId="077f637b81d91421" providerId="LiveId" clId="{C1E0B1EA-B51B-4269-9B3A-DD8756CF885F}" dt="2024-05-22T15:18:53.742" v="1" actId="1362"/>
          <ac:picMkLst>
            <pc:docMk/>
            <pc:sldMk cId="0" sldId="256"/>
            <ac:picMk id="47" creationId="{00000000-0000-0000-0000-000000000000}"/>
          </ac:picMkLst>
        </pc:picChg>
      </pc:sldChg>
      <pc:sldChg chg="addSp delSp modSp mod">
        <pc:chgData name="Rosanny D" userId="077f637b81d91421" providerId="LiveId" clId="{C1E0B1EA-B51B-4269-9B3A-DD8756CF885F}" dt="2024-05-22T15:19:36.576" v="9" actId="1076"/>
        <pc:sldMkLst>
          <pc:docMk/>
          <pc:sldMk cId="0" sldId="257"/>
        </pc:sldMkLst>
        <pc:grpChg chg="del">
          <ac:chgData name="Rosanny D" userId="077f637b81d91421" providerId="LiveId" clId="{C1E0B1EA-B51B-4269-9B3A-DD8756CF885F}" dt="2024-05-22T15:19:23.496" v="5" actId="478"/>
          <ac:grpSpMkLst>
            <pc:docMk/>
            <pc:sldMk cId="0" sldId="257"/>
            <ac:grpSpMk id="2" creationId="{C0432486-FD07-F104-944A-2D427E6F108F}"/>
          </ac:grpSpMkLst>
        </pc:grpChg>
        <pc:picChg chg="add mod">
          <ac:chgData name="Rosanny D" userId="077f637b81d91421" providerId="LiveId" clId="{C1E0B1EA-B51B-4269-9B3A-DD8756CF885F}" dt="2024-05-22T15:19:36.576" v="9" actId="1076"/>
          <ac:picMkLst>
            <pc:docMk/>
            <pc:sldMk cId="0" sldId="257"/>
            <ac:picMk id="7" creationId="{1AFE2B72-2D3D-B179-81E5-6B156A6F8458}"/>
          </ac:picMkLst>
        </pc:picChg>
      </pc:sldChg>
      <pc:sldChg chg="addSp delSp modSp mod">
        <pc:chgData name="Rosanny D" userId="077f637b81d91421" providerId="LiveId" clId="{C1E0B1EA-B51B-4269-9B3A-DD8756CF885F}" dt="2024-05-22T15:19:58.517" v="19"/>
        <pc:sldMkLst>
          <pc:docMk/>
          <pc:sldMk cId="0" sldId="261"/>
        </pc:sldMkLst>
        <pc:grpChg chg="del">
          <ac:chgData name="Rosanny D" userId="077f637b81d91421" providerId="LiveId" clId="{C1E0B1EA-B51B-4269-9B3A-DD8756CF885F}" dt="2024-05-22T15:19:50.426" v="16" actId="478"/>
          <ac:grpSpMkLst>
            <pc:docMk/>
            <pc:sldMk cId="0" sldId="261"/>
            <ac:grpSpMk id="2" creationId="{D7B8A68B-2A59-7505-2D54-0312123DD01B}"/>
          </ac:grpSpMkLst>
        </pc:grpChg>
        <pc:picChg chg="add del mod">
          <ac:chgData name="Rosanny D" userId="077f637b81d91421" providerId="LiveId" clId="{C1E0B1EA-B51B-4269-9B3A-DD8756CF885F}" dt="2024-05-22T15:19:58.188" v="18" actId="478"/>
          <ac:picMkLst>
            <pc:docMk/>
            <pc:sldMk cId="0" sldId="261"/>
            <ac:picMk id="7" creationId="{BB1A5016-B617-2D3C-C6B1-232DAA2D0DC9}"/>
          </ac:picMkLst>
        </pc:picChg>
        <pc:picChg chg="add mod">
          <ac:chgData name="Rosanny D" userId="077f637b81d91421" providerId="LiveId" clId="{C1E0B1EA-B51B-4269-9B3A-DD8756CF885F}" dt="2024-05-22T15:19:58.517" v="19"/>
          <ac:picMkLst>
            <pc:docMk/>
            <pc:sldMk cId="0" sldId="261"/>
            <ac:picMk id="8" creationId="{CB811D7A-2930-DD19-64EC-7CD0F5E95A59}"/>
          </ac:picMkLst>
        </pc:picChg>
      </pc:sldChg>
      <pc:sldChg chg="addSp delSp modSp mod">
        <pc:chgData name="Rosanny D" userId="077f637b81d91421" providerId="LiveId" clId="{C1E0B1EA-B51B-4269-9B3A-DD8756CF885F}" dt="2024-05-22T15:19:40.560" v="11"/>
        <pc:sldMkLst>
          <pc:docMk/>
          <pc:sldMk cId="57671690" sldId="262"/>
        </pc:sldMkLst>
        <pc:grpChg chg="del">
          <ac:chgData name="Rosanny D" userId="077f637b81d91421" providerId="LiveId" clId="{C1E0B1EA-B51B-4269-9B3A-DD8756CF885F}" dt="2024-05-22T15:19:40.075" v="10" actId="478"/>
          <ac:grpSpMkLst>
            <pc:docMk/>
            <pc:sldMk cId="57671690" sldId="262"/>
            <ac:grpSpMk id="2" creationId="{981F4982-0C36-C447-3BC6-8D738DCA3E8F}"/>
          </ac:grpSpMkLst>
        </pc:grpChg>
        <pc:picChg chg="add mod">
          <ac:chgData name="Rosanny D" userId="077f637b81d91421" providerId="LiveId" clId="{C1E0B1EA-B51B-4269-9B3A-DD8756CF885F}" dt="2024-05-22T15:19:40.560" v="11"/>
          <ac:picMkLst>
            <pc:docMk/>
            <pc:sldMk cId="57671690" sldId="262"/>
            <ac:picMk id="7" creationId="{F96AC463-D81D-E279-83F3-1C0CD8D76434}"/>
          </ac:picMkLst>
        </pc:picChg>
      </pc:sldChg>
      <pc:sldChg chg="addSp delSp modSp mod">
        <pc:chgData name="Rosanny D" userId="077f637b81d91421" providerId="LiveId" clId="{C1E0B1EA-B51B-4269-9B3A-DD8756CF885F}" dt="2024-05-22T15:19:44.002" v="13"/>
        <pc:sldMkLst>
          <pc:docMk/>
          <pc:sldMk cId="2985335894" sldId="263"/>
        </pc:sldMkLst>
        <pc:grpChg chg="del">
          <ac:chgData name="Rosanny D" userId="077f637b81d91421" providerId="LiveId" clId="{C1E0B1EA-B51B-4269-9B3A-DD8756CF885F}" dt="2024-05-22T15:19:43.643" v="12" actId="478"/>
          <ac:grpSpMkLst>
            <pc:docMk/>
            <pc:sldMk cId="2985335894" sldId="263"/>
            <ac:grpSpMk id="2" creationId="{5F5C0CFB-A0A5-3EAB-543E-B585FCE82709}"/>
          </ac:grpSpMkLst>
        </pc:grpChg>
        <pc:picChg chg="add mod">
          <ac:chgData name="Rosanny D" userId="077f637b81d91421" providerId="LiveId" clId="{C1E0B1EA-B51B-4269-9B3A-DD8756CF885F}" dt="2024-05-22T15:19:44.002" v="13"/>
          <ac:picMkLst>
            <pc:docMk/>
            <pc:sldMk cId="2985335894" sldId="263"/>
            <ac:picMk id="7" creationId="{A3188720-0F99-2834-5DF1-0287138A3531}"/>
          </ac:picMkLst>
        </pc:picChg>
      </pc:sldChg>
      <pc:sldChg chg="addSp delSp modSp mod">
        <pc:chgData name="Rosanny D" userId="077f637b81d91421" providerId="LiveId" clId="{C1E0B1EA-B51B-4269-9B3A-DD8756CF885F}" dt="2024-05-22T15:19:47.074" v="15"/>
        <pc:sldMkLst>
          <pc:docMk/>
          <pc:sldMk cId="1112598827" sldId="264"/>
        </pc:sldMkLst>
        <pc:grpChg chg="del">
          <ac:chgData name="Rosanny D" userId="077f637b81d91421" providerId="LiveId" clId="{C1E0B1EA-B51B-4269-9B3A-DD8756CF885F}" dt="2024-05-22T15:19:46.762" v="14" actId="478"/>
          <ac:grpSpMkLst>
            <pc:docMk/>
            <pc:sldMk cId="1112598827" sldId="264"/>
            <ac:grpSpMk id="2" creationId="{8B329E87-8A78-0E3B-87BF-70E1433B9612}"/>
          </ac:grpSpMkLst>
        </pc:grpChg>
        <pc:picChg chg="add mod">
          <ac:chgData name="Rosanny D" userId="077f637b81d91421" providerId="LiveId" clId="{C1E0B1EA-B51B-4269-9B3A-DD8756CF885F}" dt="2024-05-22T15:19:47.074" v="15"/>
          <ac:picMkLst>
            <pc:docMk/>
            <pc:sldMk cId="1112598827" sldId="264"/>
            <ac:picMk id="7" creationId="{4924C633-EC4E-FFC3-E35D-7B34256DF0E5}"/>
          </ac:picMkLst>
        </pc:picChg>
      </pc:sldChg>
    </pc:docChg>
  </pc:docChgLst>
  <pc:docChgLst>
    <pc:chgData name="Rosanny D" userId="077f637b81d91421" providerId="LiveId" clId="{D225803E-9D15-44E9-8A09-2A4A77EC72FE}"/>
    <pc:docChg chg="undo custSel addSld delSld modSld">
      <pc:chgData name="Rosanny D" userId="077f637b81d91421" providerId="LiveId" clId="{D225803E-9D15-44E9-8A09-2A4A77EC72FE}" dt="2023-12-18T04:06:59.013" v="66" actId="2711"/>
      <pc:docMkLst>
        <pc:docMk/>
      </pc:docMkLst>
      <pc:sldChg chg="addSp delSp modSp mod">
        <pc:chgData name="Rosanny D" userId="077f637b81d91421" providerId="LiveId" clId="{D225803E-9D15-44E9-8A09-2A4A77EC72FE}" dt="2023-12-18T04:06:59.013" v="66" actId="2711"/>
        <pc:sldMkLst>
          <pc:docMk/>
          <pc:sldMk cId="0" sldId="256"/>
        </pc:sldMkLst>
        <pc:spChg chg="mod">
          <ac:chgData name="Rosanny D" userId="077f637b81d91421" providerId="LiveId" clId="{D225803E-9D15-44E9-8A09-2A4A77EC72FE}" dt="2023-12-18T03:57:57.983" v="3" actId="207"/>
          <ac:spMkLst>
            <pc:docMk/>
            <pc:sldMk cId="0" sldId="256"/>
            <ac:spMk id="48" creationId="{00000000-0000-0000-0000-000000000000}"/>
          </ac:spMkLst>
        </pc:spChg>
        <pc:spChg chg="mod">
          <ac:chgData name="Rosanny D" userId="077f637b81d91421" providerId="LiveId" clId="{D225803E-9D15-44E9-8A09-2A4A77EC72FE}" dt="2023-12-18T04:06:59.013" v="66" actId="2711"/>
          <ac:spMkLst>
            <pc:docMk/>
            <pc:sldMk cId="0" sldId="256"/>
            <ac:spMk id="50" creationId="{00000000-0000-0000-0000-000000000000}"/>
          </ac:spMkLst>
        </pc:spChg>
        <pc:spChg chg="mod">
          <ac:chgData name="Rosanny D" userId="077f637b81d91421" providerId="LiveId" clId="{D225803E-9D15-44E9-8A09-2A4A77EC72FE}" dt="2023-12-18T04:01:24.678" v="37" actId="208"/>
          <ac:spMkLst>
            <pc:docMk/>
            <pc:sldMk cId="0" sldId="256"/>
            <ac:spMk id="52" creationId="{00000000-0000-0000-0000-000000000000}"/>
          </ac:spMkLst>
        </pc:spChg>
        <pc:picChg chg="add del">
          <ac:chgData name="Rosanny D" userId="077f637b81d91421" providerId="LiveId" clId="{D225803E-9D15-44E9-8A09-2A4A77EC72FE}" dt="2023-12-18T03:58:12.606" v="4" actId="21"/>
          <ac:picMkLst>
            <pc:docMk/>
            <pc:sldMk cId="0" sldId="256"/>
            <ac:picMk id="3" creationId="{59ACDC0A-3191-6E24-DCE0-F8EE1E0D6640}"/>
          </ac:picMkLst>
        </pc:picChg>
      </pc:sldChg>
      <pc:sldChg chg="addSp delSp modSp mod">
        <pc:chgData name="Rosanny D" userId="077f637b81d91421" providerId="LiveId" clId="{D225803E-9D15-44E9-8A09-2A4A77EC72FE}" dt="2023-12-18T04:01:48.370" v="61" actId="20577"/>
        <pc:sldMkLst>
          <pc:docMk/>
          <pc:sldMk cId="0" sldId="257"/>
        </pc:sldMkLst>
        <pc:spChg chg="mod">
          <ac:chgData name="Rosanny D" userId="077f637b81d91421" providerId="LiveId" clId="{D225803E-9D15-44E9-8A09-2A4A77EC72FE}" dt="2023-12-18T03:58:45.284" v="10" actId="34135"/>
          <ac:spMkLst>
            <pc:docMk/>
            <pc:sldMk cId="0" sldId="257"/>
            <ac:spMk id="54" creationId="{00000000-0000-0000-0000-000000000000}"/>
          </ac:spMkLst>
        </pc:spChg>
        <pc:spChg chg="mod">
          <ac:chgData name="Rosanny D" userId="077f637b81d91421" providerId="LiveId" clId="{D225803E-9D15-44E9-8A09-2A4A77EC72FE}" dt="2023-12-18T04:01:48.370" v="61" actId="20577"/>
          <ac:spMkLst>
            <pc:docMk/>
            <pc:sldMk cId="0" sldId="257"/>
            <ac:spMk id="56" creationId="{00000000-0000-0000-0000-000000000000}"/>
          </ac:spMkLst>
        </pc:spChg>
        <pc:spChg chg="mod">
          <ac:chgData name="Rosanny D" userId="077f637b81d91421" providerId="LiveId" clId="{D225803E-9D15-44E9-8A09-2A4A77EC72FE}" dt="2023-12-18T03:59:20.274" v="14" actId="208"/>
          <ac:spMkLst>
            <pc:docMk/>
            <pc:sldMk cId="0" sldId="257"/>
            <ac:spMk id="57" creationId="{00000000-0000-0000-0000-000000000000}"/>
          </ac:spMkLst>
        </pc:spChg>
        <pc:spChg chg="mod">
          <ac:chgData name="Rosanny D" userId="077f637b81d91421" providerId="LiveId" clId="{D225803E-9D15-44E9-8A09-2A4A77EC72FE}" dt="2023-12-18T04:00:12.183" v="19" actId="207"/>
          <ac:spMkLst>
            <pc:docMk/>
            <pc:sldMk cId="0" sldId="257"/>
            <ac:spMk id="59" creationId="{00000000-0000-0000-0000-000000000000}"/>
          </ac:spMkLst>
        </pc:spChg>
        <pc:spChg chg="mod">
          <ac:chgData name="Rosanny D" userId="077f637b81d91421" providerId="LiveId" clId="{D225803E-9D15-44E9-8A09-2A4A77EC72FE}" dt="2023-12-18T03:58:35.010" v="7" actId="208"/>
          <ac:spMkLst>
            <pc:docMk/>
            <pc:sldMk cId="0" sldId="257"/>
            <ac:spMk id="60" creationId="{00000000-0000-0000-0000-000000000000}"/>
          </ac:spMkLst>
        </pc:spChg>
        <pc:picChg chg="add del mod">
          <ac:chgData name="Rosanny D" userId="077f637b81d91421" providerId="LiveId" clId="{D225803E-9D15-44E9-8A09-2A4A77EC72FE}" dt="2023-12-18T04:00:26.996" v="22" actId="478"/>
          <ac:picMkLst>
            <pc:docMk/>
            <pc:sldMk cId="0" sldId="257"/>
            <ac:picMk id="2" creationId="{FD997CC5-6695-6ED8-51F4-4C4CB914C9B3}"/>
          </ac:picMkLst>
        </pc:picChg>
        <pc:picChg chg="mod">
          <ac:chgData name="Rosanny D" userId="077f637b81d91421" providerId="LiveId" clId="{D225803E-9D15-44E9-8A09-2A4A77EC72FE}" dt="2023-12-18T03:59:42.143" v="15"/>
          <ac:picMkLst>
            <pc:docMk/>
            <pc:sldMk cId="0" sldId="257"/>
            <ac:picMk id="53" creationId="{00000000-0000-0000-0000-000000000000}"/>
          </ac:picMkLst>
        </pc:picChg>
      </pc:sldChg>
      <pc:sldChg chg="addSp delSp modSp del mod">
        <pc:chgData name="Rosanny D" userId="077f637b81d91421" providerId="LiveId" clId="{D225803E-9D15-44E9-8A09-2A4A77EC72FE}" dt="2023-12-18T04:00:53.775" v="30" actId="47"/>
        <pc:sldMkLst>
          <pc:docMk/>
          <pc:sldMk cId="0" sldId="258"/>
        </pc:sldMkLst>
        <pc:spChg chg="add mod">
          <ac:chgData name="Rosanny D" userId="077f637b81d91421" providerId="LiveId" clId="{D225803E-9D15-44E9-8A09-2A4A77EC72FE}" dt="2023-12-18T04:00:44.833" v="26"/>
          <ac:spMkLst>
            <pc:docMk/>
            <pc:sldMk cId="0" sldId="258"/>
            <ac:spMk id="2" creationId="{DFEF276E-E4E5-F5FF-AF65-30CFB7B3FEA8}"/>
          </ac:spMkLst>
        </pc:spChg>
        <pc:spChg chg="add mod">
          <ac:chgData name="Rosanny D" userId="077f637b81d91421" providerId="LiveId" clId="{D225803E-9D15-44E9-8A09-2A4A77EC72FE}" dt="2023-12-18T04:00:44.833" v="26"/>
          <ac:spMkLst>
            <pc:docMk/>
            <pc:sldMk cId="0" sldId="258"/>
            <ac:spMk id="3" creationId="{F2C62051-22FD-15B9-6E50-E9E1EB802247}"/>
          </ac:spMkLst>
        </pc:spChg>
        <pc:spChg chg="add mod">
          <ac:chgData name="Rosanny D" userId="077f637b81d91421" providerId="LiveId" clId="{D225803E-9D15-44E9-8A09-2A4A77EC72FE}" dt="2023-12-18T04:00:44.833" v="26"/>
          <ac:spMkLst>
            <pc:docMk/>
            <pc:sldMk cId="0" sldId="258"/>
            <ac:spMk id="4" creationId="{39DCABA9-912F-E02A-22D1-5A0F9B9E394C}"/>
          </ac:spMkLst>
        </pc:spChg>
        <pc:spChg chg="del">
          <ac:chgData name="Rosanny D" userId="077f637b81d91421" providerId="LiveId" clId="{D225803E-9D15-44E9-8A09-2A4A77EC72FE}" dt="2023-12-18T04:00:42.243" v="24" actId="478"/>
          <ac:spMkLst>
            <pc:docMk/>
            <pc:sldMk cId="0" sldId="258"/>
            <ac:spMk id="72" creationId="{00000000-0000-0000-0000-000000000000}"/>
          </ac:spMkLst>
        </pc:spChg>
        <pc:spChg chg="del">
          <ac:chgData name="Rosanny D" userId="077f637b81d91421" providerId="LiveId" clId="{D225803E-9D15-44E9-8A09-2A4A77EC72FE}" dt="2023-12-18T04:00:41.404" v="23" actId="478"/>
          <ac:spMkLst>
            <pc:docMk/>
            <pc:sldMk cId="0" sldId="258"/>
            <ac:spMk id="73" creationId="{00000000-0000-0000-0000-000000000000}"/>
          </ac:spMkLst>
        </pc:spChg>
        <pc:spChg chg="del">
          <ac:chgData name="Rosanny D" userId="077f637b81d91421" providerId="LiveId" clId="{D225803E-9D15-44E9-8A09-2A4A77EC72FE}" dt="2023-12-18T04:00:43.770" v="25" actId="478"/>
          <ac:spMkLst>
            <pc:docMk/>
            <pc:sldMk cId="0" sldId="258"/>
            <ac:spMk id="74" creationId="{00000000-0000-0000-0000-000000000000}"/>
          </ac:spMkLst>
        </pc:spChg>
      </pc:sldChg>
      <pc:sldChg chg="addSp delSp modSp del mod">
        <pc:chgData name="Rosanny D" userId="077f637b81d91421" providerId="LiveId" clId="{D225803E-9D15-44E9-8A09-2A4A77EC72FE}" dt="2023-12-18T04:00:53.775" v="30" actId="47"/>
        <pc:sldMkLst>
          <pc:docMk/>
          <pc:sldMk cId="0" sldId="259"/>
        </pc:sldMkLst>
        <pc:spChg chg="add del">
          <ac:chgData name="Rosanny D" userId="077f637b81d91421" providerId="LiveId" clId="{D225803E-9D15-44E9-8A09-2A4A77EC72FE}" dt="2023-12-18T04:00:50.317" v="29" actId="478"/>
          <ac:spMkLst>
            <pc:docMk/>
            <pc:sldMk cId="0" sldId="259"/>
            <ac:spMk id="80" creationId="{00000000-0000-0000-0000-000000000000}"/>
          </ac:spMkLst>
        </pc:spChg>
        <pc:spChg chg="mod">
          <ac:chgData name="Rosanny D" userId="077f637b81d91421" providerId="LiveId" clId="{D225803E-9D15-44E9-8A09-2A4A77EC72FE}" dt="2023-12-18T04:00:48.023" v="27" actId="6549"/>
          <ac:spMkLst>
            <pc:docMk/>
            <pc:sldMk cId="0" sldId="259"/>
            <ac:spMk id="87" creationId="{00000000-0000-0000-0000-000000000000}"/>
          </ac:spMkLst>
        </pc:spChg>
      </pc:sldChg>
      <pc:sldChg chg="del">
        <pc:chgData name="Rosanny D" userId="077f637b81d91421" providerId="LiveId" clId="{D225803E-9D15-44E9-8A09-2A4A77EC72FE}" dt="2023-12-18T04:00:53.775" v="30" actId="47"/>
        <pc:sldMkLst>
          <pc:docMk/>
          <pc:sldMk cId="0" sldId="260"/>
        </pc:sldMkLst>
      </pc:sldChg>
      <pc:sldChg chg="modSp mod">
        <pc:chgData name="Rosanny D" userId="077f637b81d91421" providerId="LiveId" clId="{D225803E-9D15-44E9-8A09-2A4A77EC72FE}" dt="2023-12-18T04:01:15.705" v="36" actId="208"/>
        <pc:sldMkLst>
          <pc:docMk/>
          <pc:sldMk cId="0" sldId="261"/>
        </pc:sldMkLst>
        <pc:spChg chg="mod">
          <ac:chgData name="Rosanny D" userId="077f637b81d91421" providerId="LiveId" clId="{D225803E-9D15-44E9-8A09-2A4A77EC72FE}" dt="2023-12-18T04:01:07.538" v="35" actId="207"/>
          <ac:spMkLst>
            <pc:docMk/>
            <pc:sldMk cId="0" sldId="261"/>
            <ac:spMk id="107" creationId="{00000000-0000-0000-0000-000000000000}"/>
          </ac:spMkLst>
        </pc:spChg>
        <pc:spChg chg="mod">
          <ac:chgData name="Rosanny D" userId="077f637b81d91421" providerId="LiveId" clId="{D225803E-9D15-44E9-8A09-2A4A77EC72FE}" dt="2023-12-18T04:01:15.705" v="36" actId="208"/>
          <ac:spMkLst>
            <pc:docMk/>
            <pc:sldMk cId="0" sldId="261"/>
            <ac:spMk id="111" creationId="{00000000-0000-0000-0000-000000000000}"/>
          </ac:spMkLst>
        </pc:spChg>
      </pc:sldChg>
      <pc:sldChg chg="add">
        <pc:chgData name="Rosanny D" userId="077f637b81d91421" providerId="LiveId" clId="{D225803E-9D15-44E9-8A09-2A4A77EC72FE}" dt="2023-12-18T04:01:57.938" v="63"/>
        <pc:sldMkLst>
          <pc:docMk/>
          <pc:sldMk cId="57671690" sldId="262"/>
        </pc:sldMkLst>
      </pc:sldChg>
      <pc:sldChg chg="add del">
        <pc:chgData name="Rosanny D" userId="077f637b81d91421" providerId="LiveId" clId="{D225803E-9D15-44E9-8A09-2A4A77EC72FE}" dt="2023-12-18T04:01:55.898" v="62" actId="47"/>
        <pc:sldMkLst>
          <pc:docMk/>
          <pc:sldMk cId="2920956600" sldId="262"/>
        </pc:sldMkLst>
      </pc:sldChg>
      <pc:sldChg chg="add del">
        <pc:chgData name="Rosanny D" userId="077f637b81d91421" providerId="LiveId" clId="{D225803E-9D15-44E9-8A09-2A4A77EC72FE}" dt="2023-12-18T04:01:55.898" v="62" actId="47"/>
        <pc:sldMkLst>
          <pc:docMk/>
          <pc:sldMk cId="1233382454" sldId="263"/>
        </pc:sldMkLst>
      </pc:sldChg>
      <pc:sldChg chg="add">
        <pc:chgData name="Rosanny D" userId="077f637b81d91421" providerId="LiveId" clId="{D225803E-9D15-44E9-8A09-2A4A77EC72FE}" dt="2023-12-18T04:01:58.241" v="64"/>
        <pc:sldMkLst>
          <pc:docMk/>
          <pc:sldMk cId="2985335894" sldId="263"/>
        </pc:sldMkLst>
      </pc:sldChg>
      <pc:sldChg chg="add">
        <pc:chgData name="Rosanny D" userId="077f637b81d91421" providerId="LiveId" clId="{D225803E-9D15-44E9-8A09-2A4A77EC72FE}" dt="2023-12-18T04:01:58.718" v="65"/>
        <pc:sldMkLst>
          <pc:docMk/>
          <pc:sldMk cId="1112598827" sldId="264"/>
        </pc:sldMkLst>
      </pc:sldChg>
      <pc:sldChg chg="modSp add del mod">
        <pc:chgData name="Rosanny D" userId="077f637b81d91421" providerId="LiveId" clId="{D225803E-9D15-44E9-8A09-2A4A77EC72FE}" dt="2023-12-18T04:01:55.898" v="62" actId="47"/>
        <pc:sldMkLst>
          <pc:docMk/>
          <pc:sldMk cId="2818565426" sldId="264"/>
        </pc:sldMkLst>
        <pc:picChg chg="mod">
          <ac:chgData name="Rosanny D" userId="077f637b81d91421" providerId="LiveId" clId="{D225803E-9D15-44E9-8A09-2A4A77EC72FE}" dt="2023-12-18T04:00:58.722" v="34" actId="1076"/>
          <ac:picMkLst>
            <pc:docMk/>
            <pc:sldMk cId="2818565426" sldId="264"/>
            <ac:picMk id="5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t-B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40BAFB6-5AF3-48F6-9DBC-4A46D6E4FF98}" type="slidenum"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‹nº›</a:t>
            </a:fld>
            <a:endParaRPr lang="pt-B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86;p1"/>
          <p:cNvPicPr/>
          <p:nvPr/>
        </p:nvPicPr>
        <p:blipFill>
          <a:blip r:embed="rId2"/>
          <a:stretch/>
        </p:blipFill>
        <p:spPr>
          <a:xfrm>
            <a:off x="14335920" y="-588600"/>
            <a:ext cx="4136040" cy="7171200"/>
          </a:xfrm>
          <a:prstGeom prst="rect">
            <a:avLst/>
          </a:prstGeom>
          <a:ln w="0">
            <a:noFill/>
          </a:ln>
        </p:spPr>
      </p:pic>
      <p:pic>
        <p:nvPicPr>
          <p:cNvPr id="42" name="Imagem 10"/>
          <p:cNvPicPr/>
          <p:nvPr/>
        </p:nvPicPr>
        <p:blipFill>
          <a:blip r:embed="rId3"/>
          <a:srcRect l="695" r="695"/>
          <a:stretch/>
        </p:blipFill>
        <p:spPr>
          <a:xfrm>
            <a:off x="-27720" y="1344960"/>
            <a:ext cx="18315360" cy="8696880"/>
          </a:xfrm>
          <a:prstGeom prst="rect">
            <a:avLst/>
          </a:prstGeom>
          <a:ln w="0">
            <a:noFill/>
          </a:ln>
        </p:spPr>
      </p:pic>
      <p:sp>
        <p:nvSpPr>
          <p:cNvPr id="48" name="Retângulo 5"/>
          <p:cNvSpPr/>
          <p:nvPr/>
        </p:nvSpPr>
        <p:spPr>
          <a:xfrm>
            <a:off x="-8640" y="9947520"/>
            <a:ext cx="18309600" cy="347760"/>
          </a:xfrm>
          <a:prstGeom prst="rect">
            <a:avLst/>
          </a:prstGeom>
          <a:solidFill>
            <a:srgbClr val="9FBA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49" name="Google Shape;102;p2"/>
          <p:cNvSpPr/>
          <p:nvPr/>
        </p:nvSpPr>
        <p:spPr>
          <a:xfrm>
            <a:off x="0" y="134496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1C1E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50" name="CaixaDeTexto 14"/>
          <p:cNvSpPr/>
          <p:nvPr/>
        </p:nvSpPr>
        <p:spPr>
          <a:xfrm>
            <a:off x="1626480" y="3278160"/>
            <a:ext cx="814068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8000" b="1" strike="noStrike" spc="-1" dirty="0">
                <a:solidFill>
                  <a:srgbClr val="F4A500"/>
                </a:solidFill>
                <a:latin typeface="+mj-lt"/>
                <a:ea typeface="Arial"/>
              </a:rPr>
              <a:t>Seu Título aqui</a:t>
            </a:r>
            <a:endParaRPr lang="pt-BR" sz="8000" b="0" strike="noStrike" spc="-1" dirty="0">
              <a:latin typeface="+mj-lt"/>
            </a:endParaRPr>
          </a:p>
          <a:p>
            <a:pPr>
              <a:lnSpc>
                <a:spcPct val="100000"/>
              </a:lnSpc>
              <a:buNone/>
            </a:pPr>
            <a:endParaRPr lang="pt-BR" sz="8000" b="0" strike="noStrike" spc="-1" dirty="0">
              <a:latin typeface="+mj-lt"/>
            </a:endParaRPr>
          </a:p>
        </p:txBody>
      </p:sp>
      <p:sp>
        <p:nvSpPr>
          <p:cNvPr id="51" name="CaixaDeTexto 16"/>
          <p:cNvSpPr/>
          <p:nvPr/>
        </p:nvSpPr>
        <p:spPr>
          <a:xfrm>
            <a:off x="1607040" y="7253640"/>
            <a:ext cx="652500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4000" b="0" strike="noStrike" spc="-1" dirty="0">
                <a:solidFill>
                  <a:srgbClr val="FFFFFF"/>
                </a:solidFill>
                <a:latin typeface="Raleway"/>
                <a:ea typeface="Arial"/>
              </a:rPr>
              <a:t>Descrição</a:t>
            </a:r>
            <a:endParaRPr lang="pt-BR" sz="4000" b="0" strike="noStrike" spc="-1" dirty="0">
              <a:latin typeface="Arial"/>
            </a:endParaRPr>
          </a:p>
        </p:txBody>
      </p:sp>
      <p:sp>
        <p:nvSpPr>
          <p:cNvPr id="52" name="Google Shape;127;p4"/>
          <p:cNvSpPr/>
          <p:nvPr/>
        </p:nvSpPr>
        <p:spPr>
          <a:xfrm>
            <a:off x="1626480" y="7153560"/>
            <a:ext cx="4384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9FBA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9BC7D3-8C6D-3244-00F3-18EDA64ED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40" y="290909"/>
            <a:ext cx="9688889" cy="685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áfico 26"/>
          <p:cNvPicPr/>
          <p:nvPr/>
        </p:nvPicPr>
        <p:blipFill>
          <a:blip r:embed="rId2"/>
          <a:srcRect b="4711"/>
          <a:stretch/>
        </p:blipFill>
        <p:spPr>
          <a:xfrm>
            <a:off x="6604920" y="0"/>
            <a:ext cx="11682720" cy="10286640"/>
          </a:xfrm>
          <a:prstGeom prst="rect">
            <a:avLst/>
          </a:prstGeom>
          <a:ln w="0">
            <a:noFill/>
          </a:ln>
        </p:spPr>
      </p:pic>
      <p:sp>
        <p:nvSpPr>
          <p:cNvPr id="54" name="Retângulo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7160" y="375120"/>
            <a:ext cx="17653320" cy="953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5" name="Gráfico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b="6628"/>
          <a:stretch/>
        </p:blipFill>
        <p:spPr>
          <a:xfrm>
            <a:off x="3008880" y="2084040"/>
            <a:ext cx="13559040" cy="8202600"/>
          </a:xfrm>
          <a:prstGeom prst="rect">
            <a:avLst/>
          </a:prstGeom>
          <a:ln w="0">
            <a:noFill/>
          </a:ln>
        </p:spPr>
      </p:pic>
      <p:sp>
        <p:nvSpPr>
          <p:cNvPr id="56" name="Google Shape;97;p2"/>
          <p:cNvSpPr/>
          <p:nvPr/>
        </p:nvSpPr>
        <p:spPr>
          <a:xfrm>
            <a:off x="956160" y="3277440"/>
            <a:ext cx="10785240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04040"/>
                </a:solidFill>
                <a:latin typeface="Raleway"/>
                <a:ea typeface="Arial"/>
              </a:rPr>
              <a:t>Texto de exemplo.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57" name="Google Shape;102;p2"/>
          <p:cNvSpPr/>
          <p:nvPr/>
        </p:nvSpPr>
        <p:spPr>
          <a:xfrm>
            <a:off x="0" y="171648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6D6D6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8" name="Google Shape;103;p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>
          <a:xfrm>
            <a:off x="14555520" y="7938720"/>
            <a:ext cx="3699360" cy="2133720"/>
          </a:xfrm>
          <a:prstGeom prst="rect">
            <a:avLst/>
          </a:prstGeom>
          <a:ln w="0">
            <a:noFill/>
          </a:ln>
        </p:spPr>
      </p:pic>
      <p:sp>
        <p:nvSpPr>
          <p:cNvPr id="59" name="Retângulo 21"/>
          <p:cNvSpPr/>
          <p:nvPr/>
        </p:nvSpPr>
        <p:spPr>
          <a:xfrm>
            <a:off x="0" y="723240"/>
            <a:ext cx="7376760" cy="12474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0" name="Retângulo 22"/>
          <p:cNvSpPr/>
          <p:nvPr/>
        </p:nvSpPr>
        <p:spPr>
          <a:xfrm>
            <a:off x="0" y="595080"/>
            <a:ext cx="7252920" cy="1261440"/>
          </a:xfrm>
          <a:prstGeom prst="rect">
            <a:avLst/>
          </a:prstGeom>
          <a:noFill/>
          <a:ln>
            <a:solidFill>
              <a:srgbClr val="9FBA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1" name="Google Shape;1409;p57"/>
          <p:cNvSpPr/>
          <p:nvPr/>
        </p:nvSpPr>
        <p:spPr>
          <a:xfrm>
            <a:off x="956160" y="863280"/>
            <a:ext cx="4819320" cy="91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5400" b="1" strike="noStrike" spc="-1">
                <a:solidFill>
                  <a:srgbClr val="FFFFFF"/>
                </a:solidFill>
                <a:latin typeface="Raleway"/>
                <a:ea typeface="Arial"/>
              </a:rPr>
              <a:t>Apresentação</a:t>
            </a:r>
            <a:endParaRPr lang="pt-BR" sz="5400" b="0" strike="noStrike" spc="-1">
              <a:latin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AFE2B72-2D3D-B179-81E5-6B156A6F84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55" y="828407"/>
            <a:ext cx="7252920" cy="513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áfico 26"/>
          <p:cNvPicPr/>
          <p:nvPr/>
        </p:nvPicPr>
        <p:blipFill>
          <a:blip r:embed="rId2"/>
          <a:srcRect b="4711"/>
          <a:stretch/>
        </p:blipFill>
        <p:spPr>
          <a:xfrm>
            <a:off x="6604920" y="0"/>
            <a:ext cx="11682720" cy="10286640"/>
          </a:xfrm>
          <a:prstGeom prst="rect">
            <a:avLst/>
          </a:prstGeom>
          <a:ln w="0">
            <a:noFill/>
          </a:ln>
        </p:spPr>
      </p:pic>
      <p:sp>
        <p:nvSpPr>
          <p:cNvPr id="54" name="Retângulo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7160" y="375120"/>
            <a:ext cx="17653320" cy="953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5" name="Gráfico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b="6628"/>
          <a:stretch/>
        </p:blipFill>
        <p:spPr>
          <a:xfrm>
            <a:off x="3008880" y="2084040"/>
            <a:ext cx="13559040" cy="8202600"/>
          </a:xfrm>
          <a:prstGeom prst="rect">
            <a:avLst/>
          </a:prstGeom>
          <a:ln w="0">
            <a:noFill/>
          </a:ln>
        </p:spPr>
      </p:pic>
      <p:sp>
        <p:nvSpPr>
          <p:cNvPr id="56" name="Google Shape;97;p2"/>
          <p:cNvSpPr/>
          <p:nvPr/>
        </p:nvSpPr>
        <p:spPr>
          <a:xfrm>
            <a:off x="956160" y="3277440"/>
            <a:ext cx="10785240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04040"/>
                </a:solidFill>
                <a:latin typeface="Raleway"/>
                <a:ea typeface="Arial"/>
              </a:rPr>
              <a:t>Texto de exemplo.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57" name="Google Shape;102;p2"/>
          <p:cNvSpPr/>
          <p:nvPr/>
        </p:nvSpPr>
        <p:spPr>
          <a:xfrm>
            <a:off x="0" y="171648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6D6D6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8" name="Google Shape;103;p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>
          <a:xfrm>
            <a:off x="14555520" y="7938720"/>
            <a:ext cx="3699360" cy="2133720"/>
          </a:xfrm>
          <a:prstGeom prst="rect">
            <a:avLst/>
          </a:prstGeom>
          <a:ln w="0">
            <a:noFill/>
          </a:ln>
        </p:spPr>
      </p:pic>
      <p:sp>
        <p:nvSpPr>
          <p:cNvPr id="59" name="Retângulo 21"/>
          <p:cNvSpPr/>
          <p:nvPr/>
        </p:nvSpPr>
        <p:spPr>
          <a:xfrm>
            <a:off x="0" y="723240"/>
            <a:ext cx="7376760" cy="12474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0" name="Retângulo 22"/>
          <p:cNvSpPr/>
          <p:nvPr/>
        </p:nvSpPr>
        <p:spPr>
          <a:xfrm>
            <a:off x="0" y="595080"/>
            <a:ext cx="7252920" cy="1261440"/>
          </a:xfrm>
          <a:prstGeom prst="rect">
            <a:avLst/>
          </a:prstGeom>
          <a:noFill/>
          <a:ln>
            <a:solidFill>
              <a:srgbClr val="9FBA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1" name="Google Shape;1409;p57"/>
          <p:cNvSpPr/>
          <p:nvPr/>
        </p:nvSpPr>
        <p:spPr>
          <a:xfrm>
            <a:off x="956160" y="863280"/>
            <a:ext cx="4819320" cy="91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5400" b="1" strike="noStrike" spc="-1">
                <a:solidFill>
                  <a:srgbClr val="FFFFFF"/>
                </a:solidFill>
                <a:latin typeface="Raleway"/>
                <a:ea typeface="Arial"/>
              </a:rPr>
              <a:t>Apresentação</a:t>
            </a:r>
            <a:endParaRPr lang="pt-BR" sz="5400" b="0" strike="noStrike" spc="-1">
              <a:latin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96AC463-D81D-E279-83F3-1C0CD8D764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55" y="828407"/>
            <a:ext cx="7252920" cy="5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áfico 26"/>
          <p:cNvPicPr/>
          <p:nvPr/>
        </p:nvPicPr>
        <p:blipFill>
          <a:blip r:embed="rId2"/>
          <a:srcRect b="4711"/>
          <a:stretch/>
        </p:blipFill>
        <p:spPr>
          <a:xfrm>
            <a:off x="6604920" y="0"/>
            <a:ext cx="11682720" cy="10286640"/>
          </a:xfrm>
          <a:prstGeom prst="rect">
            <a:avLst/>
          </a:prstGeom>
          <a:ln w="0">
            <a:noFill/>
          </a:ln>
        </p:spPr>
      </p:pic>
      <p:sp>
        <p:nvSpPr>
          <p:cNvPr id="54" name="Retângulo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7160" y="375120"/>
            <a:ext cx="17653320" cy="953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5" name="Gráfico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b="6628"/>
          <a:stretch/>
        </p:blipFill>
        <p:spPr>
          <a:xfrm>
            <a:off x="3008880" y="2084040"/>
            <a:ext cx="13559040" cy="8202600"/>
          </a:xfrm>
          <a:prstGeom prst="rect">
            <a:avLst/>
          </a:prstGeom>
          <a:ln w="0">
            <a:noFill/>
          </a:ln>
        </p:spPr>
      </p:pic>
      <p:sp>
        <p:nvSpPr>
          <p:cNvPr id="56" name="Google Shape;97;p2"/>
          <p:cNvSpPr/>
          <p:nvPr/>
        </p:nvSpPr>
        <p:spPr>
          <a:xfrm>
            <a:off x="956160" y="3277440"/>
            <a:ext cx="10785240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04040"/>
                </a:solidFill>
                <a:latin typeface="Raleway"/>
                <a:ea typeface="Arial"/>
              </a:rPr>
              <a:t>Texto de exemplo.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57" name="Google Shape;102;p2"/>
          <p:cNvSpPr/>
          <p:nvPr/>
        </p:nvSpPr>
        <p:spPr>
          <a:xfrm>
            <a:off x="0" y="171648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6D6D6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8" name="Google Shape;103;p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>
          <a:xfrm>
            <a:off x="14555520" y="7938720"/>
            <a:ext cx="3699360" cy="2133720"/>
          </a:xfrm>
          <a:prstGeom prst="rect">
            <a:avLst/>
          </a:prstGeom>
          <a:ln w="0">
            <a:noFill/>
          </a:ln>
        </p:spPr>
      </p:pic>
      <p:sp>
        <p:nvSpPr>
          <p:cNvPr id="59" name="Retângulo 21"/>
          <p:cNvSpPr/>
          <p:nvPr/>
        </p:nvSpPr>
        <p:spPr>
          <a:xfrm>
            <a:off x="0" y="723240"/>
            <a:ext cx="7376760" cy="12474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0" name="Retângulo 22"/>
          <p:cNvSpPr/>
          <p:nvPr/>
        </p:nvSpPr>
        <p:spPr>
          <a:xfrm>
            <a:off x="0" y="595080"/>
            <a:ext cx="7252920" cy="1261440"/>
          </a:xfrm>
          <a:prstGeom prst="rect">
            <a:avLst/>
          </a:prstGeom>
          <a:noFill/>
          <a:ln>
            <a:solidFill>
              <a:srgbClr val="9FBA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1" name="Google Shape;1409;p57"/>
          <p:cNvSpPr/>
          <p:nvPr/>
        </p:nvSpPr>
        <p:spPr>
          <a:xfrm>
            <a:off x="956160" y="863280"/>
            <a:ext cx="4819320" cy="91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5400" b="1" strike="noStrike" spc="-1">
                <a:solidFill>
                  <a:srgbClr val="FFFFFF"/>
                </a:solidFill>
                <a:latin typeface="Raleway"/>
                <a:ea typeface="Arial"/>
              </a:rPr>
              <a:t>Apresentação</a:t>
            </a:r>
            <a:endParaRPr lang="pt-BR" sz="5400" b="0" strike="noStrike" spc="-1">
              <a:latin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3188720-0F99-2834-5DF1-0287138A3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55" y="828407"/>
            <a:ext cx="7252920" cy="5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3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ráfico 26"/>
          <p:cNvPicPr/>
          <p:nvPr/>
        </p:nvPicPr>
        <p:blipFill>
          <a:blip r:embed="rId2"/>
          <a:srcRect b="4711"/>
          <a:stretch/>
        </p:blipFill>
        <p:spPr>
          <a:xfrm>
            <a:off x="6604920" y="0"/>
            <a:ext cx="11682720" cy="10286640"/>
          </a:xfrm>
          <a:prstGeom prst="rect">
            <a:avLst/>
          </a:prstGeom>
          <a:ln w="0">
            <a:noFill/>
          </a:ln>
        </p:spPr>
      </p:pic>
      <p:sp>
        <p:nvSpPr>
          <p:cNvPr id="54" name="Retângulo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17160" y="375120"/>
            <a:ext cx="17653320" cy="9536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5" name="Gráfico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rcRect b="6628"/>
          <a:stretch/>
        </p:blipFill>
        <p:spPr>
          <a:xfrm>
            <a:off x="3008880" y="2084040"/>
            <a:ext cx="13559040" cy="8202600"/>
          </a:xfrm>
          <a:prstGeom prst="rect">
            <a:avLst/>
          </a:prstGeom>
          <a:ln w="0">
            <a:noFill/>
          </a:ln>
        </p:spPr>
      </p:pic>
      <p:sp>
        <p:nvSpPr>
          <p:cNvPr id="56" name="Google Shape;97;p2"/>
          <p:cNvSpPr/>
          <p:nvPr/>
        </p:nvSpPr>
        <p:spPr>
          <a:xfrm>
            <a:off x="956160" y="3277440"/>
            <a:ext cx="10785240" cy="492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404040"/>
                </a:solidFill>
                <a:latin typeface="Raleway"/>
                <a:ea typeface="Arial"/>
              </a:rPr>
              <a:t>Texto de exemplo.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57" name="Google Shape;102;p2"/>
          <p:cNvSpPr/>
          <p:nvPr/>
        </p:nvSpPr>
        <p:spPr>
          <a:xfrm>
            <a:off x="0" y="171648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6D6D6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58" name="Google Shape;103;p2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/>
        </p:blipFill>
        <p:spPr>
          <a:xfrm>
            <a:off x="14555520" y="7938720"/>
            <a:ext cx="3699360" cy="2133720"/>
          </a:xfrm>
          <a:prstGeom prst="rect">
            <a:avLst/>
          </a:prstGeom>
          <a:ln w="0">
            <a:noFill/>
          </a:ln>
        </p:spPr>
      </p:pic>
      <p:sp>
        <p:nvSpPr>
          <p:cNvPr id="59" name="Retângulo 21"/>
          <p:cNvSpPr/>
          <p:nvPr/>
        </p:nvSpPr>
        <p:spPr>
          <a:xfrm>
            <a:off x="0" y="723240"/>
            <a:ext cx="7376760" cy="1247400"/>
          </a:xfrm>
          <a:prstGeom prst="rect">
            <a:avLst/>
          </a:prstGeom>
          <a:solidFill>
            <a:srgbClr val="3D3D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0" name="Retângulo 22"/>
          <p:cNvSpPr/>
          <p:nvPr/>
        </p:nvSpPr>
        <p:spPr>
          <a:xfrm>
            <a:off x="0" y="595080"/>
            <a:ext cx="7252920" cy="1261440"/>
          </a:xfrm>
          <a:prstGeom prst="rect">
            <a:avLst/>
          </a:prstGeom>
          <a:noFill/>
          <a:ln>
            <a:solidFill>
              <a:srgbClr val="9FBA3C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61" name="Google Shape;1409;p57"/>
          <p:cNvSpPr/>
          <p:nvPr/>
        </p:nvSpPr>
        <p:spPr>
          <a:xfrm>
            <a:off x="956160" y="863280"/>
            <a:ext cx="4819320" cy="91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5400" b="1" strike="noStrike" spc="-1">
                <a:solidFill>
                  <a:srgbClr val="FFFFFF"/>
                </a:solidFill>
                <a:latin typeface="Raleway"/>
                <a:ea typeface="Arial"/>
              </a:rPr>
              <a:t>Apresentação</a:t>
            </a:r>
            <a:endParaRPr lang="pt-BR" sz="5400" b="0" strike="noStrike" spc="-1">
              <a:latin typeface="Arial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24C633-EC4E-FFC3-E35D-7B34256DF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55" y="828407"/>
            <a:ext cx="7252920" cy="51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9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86;p1"/>
          <p:cNvPicPr/>
          <p:nvPr/>
        </p:nvPicPr>
        <p:blipFill>
          <a:blip r:embed="rId2"/>
          <a:stretch/>
        </p:blipFill>
        <p:spPr>
          <a:xfrm>
            <a:off x="14335920" y="-588600"/>
            <a:ext cx="4136040" cy="7171200"/>
          </a:xfrm>
          <a:prstGeom prst="rect">
            <a:avLst/>
          </a:prstGeom>
          <a:ln w="0">
            <a:noFill/>
          </a:ln>
        </p:spPr>
      </p:pic>
      <p:pic>
        <p:nvPicPr>
          <p:cNvPr id="106" name="Imagem 10"/>
          <p:cNvPicPr/>
          <p:nvPr/>
        </p:nvPicPr>
        <p:blipFill>
          <a:blip r:embed="rId3"/>
          <a:srcRect l="690" r="690"/>
          <a:stretch/>
        </p:blipFill>
        <p:spPr>
          <a:xfrm>
            <a:off x="-27720" y="1344960"/>
            <a:ext cx="18315360" cy="8696880"/>
          </a:xfrm>
          <a:prstGeom prst="rect">
            <a:avLst/>
          </a:prstGeom>
          <a:ln w="0">
            <a:noFill/>
          </a:ln>
        </p:spPr>
      </p:pic>
      <p:sp>
        <p:nvSpPr>
          <p:cNvPr id="107" name="Retângulo 5"/>
          <p:cNvSpPr/>
          <p:nvPr/>
        </p:nvSpPr>
        <p:spPr>
          <a:xfrm>
            <a:off x="-8640" y="9947520"/>
            <a:ext cx="18309600" cy="347760"/>
          </a:xfrm>
          <a:prstGeom prst="rect">
            <a:avLst/>
          </a:prstGeom>
          <a:solidFill>
            <a:srgbClr val="9FBA3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08" name="Google Shape;102;p2"/>
          <p:cNvSpPr/>
          <p:nvPr/>
        </p:nvSpPr>
        <p:spPr>
          <a:xfrm>
            <a:off x="0" y="1344960"/>
            <a:ext cx="18287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1C1E1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109" name="CaixaDeTexto 14"/>
          <p:cNvSpPr/>
          <p:nvPr/>
        </p:nvSpPr>
        <p:spPr>
          <a:xfrm>
            <a:off x="1626480" y="2079360"/>
            <a:ext cx="8535600" cy="274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8000" b="1" strike="noStrike" spc="-1">
                <a:solidFill>
                  <a:srgbClr val="F4A500"/>
                </a:solidFill>
                <a:latin typeface="Raleway"/>
                <a:ea typeface="Arial"/>
              </a:rPr>
              <a:t>Agradecimentos Finais</a:t>
            </a:r>
            <a:endParaRPr lang="pt-BR" sz="8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pt-BR" sz="8000" b="0" strike="noStrike" spc="-1">
              <a:latin typeface="Arial"/>
            </a:endParaRPr>
          </a:p>
        </p:txBody>
      </p:sp>
      <p:sp>
        <p:nvSpPr>
          <p:cNvPr id="110" name="CaixaDeTexto 16"/>
          <p:cNvSpPr/>
          <p:nvPr/>
        </p:nvSpPr>
        <p:spPr>
          <a:xfrm>
            <a:off x="1607040" y="5584320"/>
            <a:ext cx="652500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4000" b="0" strike="noStrike" spc="-1">
                <a:solidFill>
                  <a:srgbClr val="FFFFFF"/>
                </a:solidFill>
                <a:latin typeface="Raleway"/>
                <a:ea typeface="Arial"/>
              </a:rPr>
              <a:t>Insira uma breve descrição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11" name="Google Shape;127;p4"/>
          <p:cNvSpPr/>
          <p:nvPr/>
        </p:nvSpPr>
        <p:spPr>
          <a:xfrm>
            <a:off x="1626480" y="5168520"/>
            <a:ext cx="43844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 cap="rnd">
            <a:solidFill>
              <a:srgbClr val="9FBA3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B811D7A-2930-DD19-64EC-7CD0F5E95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40" y="290909"/>
            <a:ext cx="9688889" cy="685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30</Words>
  <Application>Microsoft Office PowerPoint</Application>
  <PresentationFormat>Personalizar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Raleway</vt:lpstr>
      <vt:lpstr>Symbol</vt:lpstr>
      <vt:lpstr>Times New Roman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Rosanny D</cp:lastModifiedBy>
  <cp:revision>2</cp:revision>
  <dcterms:created xsi:type="dcterms:W3CDTF">2006-08-16T00:00:00Z</dcterms:created>
  <dcterms:modified xsi:type="dcterms:W3CDTF">2024-05-22T15:20:01Z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Personalizar</vt:lpwstr>
  </property>
  <property fmtid="{D5CDD505-2E9C-101B-9397-08002B2CF9AE}" pid="4" name="Slides">
    <vt:i4>6</vt:i4>
  </property>
</Properties>
</file>